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83" r:id="rId2"/>
    <p:sldMasterId id="2147483687" r:id="rId3"/>
  </p:sldMasterIdLst>
  <p:sldIdLst>
    <p:sldId id="256" r:id="rId4"/>
    <p:sldId id="269" r:id="rId5"/>
    <p:sldId id="268" r:id="rId6"/>
    <p:sldId id="261" r:id="rId7"/>
    <p:sldId id="259" r:id="rId8"/>
    <p:sldId id="265" r:id="rId9"/>
    <p:sldId id="262" r:id="rId10"/>
    <p:sldId id="263" r:id="rId11"/>
    <p:sldId id="258" r:id="rId12"/>
    <p:sldId id="266" r:id="rId13"/>
    <p:sldId id="260" r:id="rId14"/>
    <p:sldId id="264" r:id="rId15"/>
    <p:sldId id="272" r:id="rId16"/>
    <p:sldId id="270" r:id="rId17"/>
    <p:sldId id="271" r:id="rId18"/>
    <p:sldId id="273" r:id="rId19"/>
    <p:sldId id="274" r:id="rId20"/>
    <p:sldId id="257" r:id="rId21"/>
    <p:sldId id="27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2222"/>
    <a:srgbClr val="DE3E3E"/>
    <a:srgbClr val="FFCC00"/>
    <a:srgbClr val="EB2D63"/>
    <a:srgbClr val="EB4D2D"/>
    <a:srgbClr val="0085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7987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87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98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98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9F58765-102A-493D-AC4E-10756D1347E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988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298AD-22E1-44C6-BBF5-13A1ACF90E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8463F5-939D-406A-A67C-FB4F7B7A8B6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88067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8068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8069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807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8072" name="Rectangle 8"/>
          <p:cNvSpPr>
            <a:spLocks noGrp="1" noChangeArrowheads="1"/>
          </p:cNvSpPr>
          <p:nvPr>
            <p:ph type="dt" sz="half" idx="2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8073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8074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1321B0A-BC89-40A6-9D0A-8102DC48C4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FAFD1-9BDD-4863-BE34-BD296F9CF1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EA3B7-7FBB-41C6-9A6C-2A333E5F8A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B191ED-7B20-4CEF-84BF-D05E65E5D4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54D5D1-8497-4D74-BBF9-FAA7FFEECE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1D842-A5D9-460B-88CA-D96AC09E06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B0B4C-4943-4BA5-9EB4-3A920B14BD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EC96D7-F9D0-4930-A719-6BD4C04306F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8814BC-995F-4582-AD83-1F606E28F0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379AED-72D7-46EE-BD07-950F641589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4FF7FB-0C98-4022-99C6-05CFA431D7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3ED77F-BF82-48AD-9B4B-73F28FDAF2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16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3C690E9-50AC-4513-96DB-A9F9C69B99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1DA2FD-B58F-4AD6-B478-4D09FF686F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2E533-8AC0-408C-8F21-D792C51735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C43C9-275A-429F-B129-60FAA79DA3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DDA4B-8058-4D00-9AA1-B98F6799ECE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D65172-E1E2-4126-94CE-C5BDD21725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A2E45-8FC9-446E-9DE9-7181E5FCE9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C7B49-7EFB-444B-BD5A-FD02A3612E2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9CA3C-4CCC-4CDA-B7A8-3BA2C6C946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981E3-20B5-4285-A6A3-C28C43956F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C9A9B-4639-400A-B73E-8B56A3C55D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CAD7B3-F8F4-4DEF-922F-5D3809ACAA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15323-AE76-4E2E-9A86-3B523E8076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C7C16-BDEC-4D16-84D9-D23C26C890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2F1DDE-DE15-4FEF-AE98-381DFA66A5B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C5EB0-29BC-4554-91B3-8027E9A044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5C493-2F6C-4511-B12B-78664B3F84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5674B-E878-47AB-A3EC-DB8E08EDFD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78851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8852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88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788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BAAB5F9D-00FE-4D7B-BCDB-73115B06225C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87043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7044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7045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704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70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/>
          </a:p>
        </p:txBody>
      </p:sp>
      <p:sp>
        <p:nvSpPr>
          <p:cNvPr id="870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870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EDD11DE-C943-41F9-A270-B1AC5DC7E1FC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113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7933FEB-B028-4C29-A713-A0A4517D453A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stihi.ru/pics/2009/03/21/2268.jpg" TargetMode="Externa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g1.liveinternet.ru/images/attach/c/0/44/660/44660478_landishi.JPG" TargetMode="Externa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.tsn.ua/media/images/608xX/Jun2009/59ff25a2f7_136658.jpg" TargetMode="Externa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bellona.ru/imagearchive/bigphoto_ru-vyhlop.JPG" TargetMode="Externa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g11.nnm.ru/f/8/9/f/b/5ced3deaa9c4780c90d030634f4.jpg" TargetMode="Externa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lecpromxoz.ru/d/13688/d/p9040750.jpg" TargetMode="Externa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s002.radikal.ru/i199/1002/99/a9749ee85ec5.jpg" TargetMode="External"/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hyperlink" Target="http://gallery.kadom.ru/photo/232-4/0045.jpg" TargetMode="Externa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img1.liveinternet.ru/images/foto/b/3/310/3026310/f_17486695.jpg" TargetMode="External"/><Relationship Id="rId5" Type="http://schemas.openxmlformats.org/officeDocument/2006/relationships/image" Target="../media/image16.jpeg"/><Relationship Id="rId4" Type="http://schemas.openxmlformats.org/officeDocument/2006/relationships/hyperlink" Target="http://stat18.privet.ru/lr/0a14a04cea90d0b00e7fbabebb796714" TargetMode="External"/><Relationship Id="rId9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byaki.net/uploads/posts/1181772599_23.jpg" TargetMode="Externa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i.i.ua/oboi/pic/7/8/9687_0.jpg" TargetMode="Externa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img11.nnm.ru/a/8/8/f/2/0dc442bf3156bba7f13fd2caf72.jpg" TargetMode="Externa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club-edu.tambov.ru/vjpusk/vjp122/rabot/27/new_page_3.htm" TargetMode="External"/><Relationship Id="rId3" Type="http://schemas.openxmlformats.org/officeDocument/2006/relationships/hyperlink" Target="http://cetki.com/2009/07/09/problema_zagrjaznenija_planety.html" TargetMode="External"/><Relationship Id="rId7" Type="http://schemas.openxmlformats.org/officeDocument/2006/relationships/hyperlink" Target="http://saratov.russiaregionpress.ru/archives/3609%20&#1057;&#1083;&#1072;&#1081;&#1076;%2012" TargetMode="External"/><Relationship Id="rId12" Type="http://schemas.openxmlformats.org/officeDocument/2006/relationships/hyperlink" Target="http://oboi.kards.qip.ru/list/view/700/9/407/zhivotnye.htm" TargetMode="External"/><Relationship Id="rId2" Type="http://schemas.openxmlformats.org/officeDocument/2006/relationships/hyperlink" Target="http://www.glazey.ru/news/467/?page_7=85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blog.aif.ru/users/998225/tags/&#1082;&#1080;&#1077;&#1074;/" TargetMode="External"/><Relationship Id="rId11" Type="http://schemas.openxmlformats.org/officeDocument/2006/relationships/hyperlink" Target="http://jessi25.mylivepage.ru/image/474_%D0%BB%D0%B5%D0%B1%D0%B5%D0%B4%D0%B8" TargetMode="External"/><Relationship Id="rId5" Type="http://schemas.openxmlformats.org/officeDocument/2006/relationships/hyperlink" Target="http://www.mosoblnews.com/page/5" TargetMode="External"/><Relationship Id="rId10" Type="http://schemas.openxmlformats.org/officeDocument/2006/relationships/hyperlink" Target="http://www.xrest.ru/tag/%d1%86%d0%b2%d0%b5%d1%82%d1%8b/376/" TargetMode="External"/><Relationship Id="rId4" Type="http://schemas.openxmlformats.org/officeDocument/2006/relationships/hyperlink" Target="http://www.investcafe.ru/analytics/commodity-market/tags/BP/" TargetMode="External"/><Relationship Id="rId9" Type="http://schemas.openxmlformats.org/officeDocument/2006/relationships/hyperlink" Target="http://lecpromxoz.ru/galery?p=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bp21.org.by/p/2004/f05_a01.jpg" TargetMode="Externa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content.foto.mail.ru/mail/kyk48/Vladivostok/i-37.jpg" TargetMode="Externa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20minutos.es/data/img/2008/04/21/799845.jpg" TargetMode="Externa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kremenchug.ua/uploads/posts/2010-08/1280844591_pozhar.jpg" TargetMode="Externa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woodtechnology.ru/wp-content/uploads/virubka_lesa.jpeg" TargetMode="Externa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araff.ru/Novosti/2010/0310/gryaz/13.jpg" TargetMode="Externa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 descr="Картинка 15 из 640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228600" y="5715000"/>
            <a:ext cx="87598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sz="6000" b="1">
                <a:solidFill>
                  <a:srgbClr val="EB2D63"/>
                </a:solidFill>
              </a:rPr>
              <a:t>Наша планета  - Земля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7" descr="Картинка 7 из 9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57200"/>
            <a:ext cx="8077200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 descr="Картинка 39 из 587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533400"/>
            <a:ext cx="8077200" cy="533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 descr="Картинка 49 из 1157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3400" y="533400"/>
            <a:ext cx="8153400" cy="52562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9" name="Picture 5" descr="Картинка 24 из 640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04800"/>
            <a:ext cx="8610600" cy="6081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1" name="Picture 5" descr="Картинка 11 из 3517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4800" y="152400"/>
            <a:ext cx="8610600" cy="6461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7" name="Picture 7" descr="Картинка 45 из 4816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52975" y="0"/>
            <a:ext cx="4391025" cy="3429000"/>
          </a:xfrm>
          <a:prstGeom prst="rect">
            <a:avLst/>
          </a:prstGeom>
          <a:noFill/>
        </p:spPr>
      </p:pic>
      <p:pic>
        <p:nvPicPr>
          <p:cNvPr id="81928" name="Picture 8" descr="Картинка 19 из 4816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24400" y="3540125"/>
            <a:ext cx="4419600" cy="3317875"/>
          </a:xfrm>
          <a:prstGeom prst="rect">
            <a:avLst/>
          </a:prstGeom>
          <a:noFill/>
        </p:spPr>
      </p:pic>
      <p:pic>
        <p:nvPicPr>
          <p:cNvPr id="81930" name="Picture 10" descr="Картинка 58 из 48165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0"/>
            <a:ext cx="4495800" cy="3475038"/>
          </a:xfrm>
          <a:prstGeom prst="rect">
            <a:avLst/>
          </a:prstGeom>
          <a:noFill/>
        </p:spPr>
      </p:pic>
      <p:pic>
        <p:nvPicPr>
          <p:cNvPr id="81932" name="Picture 12" descr="Картинка 83 из 48165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0" y="3581400"/>
            <a:ext cx="4495800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7" name="Picture 5" descr="Картинка 18 из 640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03213"/>
            <a:ext cx="8534400" cy="6175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1" name="Picture 5" descr="Картинка 1 из 640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60363"/>
            <a:ext cx="8458200" cy="6269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Картинка 138 из 582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4800"/>
            <a:ext cx="8686800" cy="612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762000"/>
          </a:xfrm>
        </p:spPr>
        <p:txBody>
          <a:bodyPr/>
          <a:lstStyle/>
          <a:p>
            <a:r>
              <a:rPr lang="ru-RU" sz="3200" b="1" i="1">
                <a:solidFill>
                  <a:schemeClr val="hlink"/>
                </a:solidFill>
              </a:rPr>
              <a:t>Интернет - ресурсы</a:t>
            </a:r>
          </a:p>
        </p:txBody>
      </p:sp>
      <p:sp>
        <p:nvSpPr>
          <p:cNvPr id="10137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43000"/>
            <a:ext cx="9144000" cy="5334000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ru-RU" sz="1800" b="1" i="1"/>
              <a:t>1. </a:t>
            </a:r>
            <a:r>
              <a:rPr lang="ru-RU" sz="1800" b="1" i="1">
                <a:solidFill>
                  <a:srgbClr val="FFCC00"/>
                </a:solidFill>
              </a:rPr>
              <a:t>http://www.stihi.ru/2009/03/21/2268</a:t>
            </a:r>
            <a:r>
              <a:rPr lang="ru-RU" sz="1800" b="1" i="1"/>
              <a:t>     Слайд 2, 19  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1800" b="1" i="1"/>
              <a:t>2. </a:t>
            </a:r>
            <a:r>
              <a:rPr lang="ru-RU" sz="1800" b="1" i="1">
                <a:hlinkClick r:id="rId2"/>
              </a:rPr>
              <a:t>http://www.glazey.ru/news/467/?page_7=85</a:t>
            </a:r>
            <a:r>
              <a:rPr lang="ru-RU" sz="1800" b="1" i="1"/>
              <a:t>  Слайд 4</a:t>
            </a:r>
          </a:p>
          <a:p>
            <a:pPr marL="990600" lvl="1" indent="-533400">
              <a:buClr>
                <a:schemeClr val="hlink"/>
              </a:buClr>
              <a:buFont typeface="Wingdings" pitchFamily="2" charset="2"/>
              <a:buNone/>
            </a:pPr>
            <a:r>
              <a:rPr lang="ru-RU" sz="1800" b="1" i="1"/>
              <a:t>3. </a:t>
            </a:r>
            <a:r>
              <a:rPr lang="ru-RU" sz="1800" b="1" i="1">
                <a:hlinkClick r:id="rId3"/>
              </a:rPr>
              <a:t>http://cetki.com/2009/07/09/problema_zagrjaznenija_planety.html</a:t>
            </a:r>
            <a:r>
              <a:rPr lang="ru-RU" sz="1800" b="1" i="1"/>
              <a:t>                                </a:t>
            </a:r>
          </a:p>
          <a:p>
            <a:pPr marL="990600" lvl="1" indent="-533400">
              <a:buClr>
                <a:schemeClr val="hlink"/>
              </a:buClr>
              <a:buFont typeface="Wingdings" pitchFamily="2" charset="2"/>
              <a:buNone/>
            </a:pPr>
            <a:r>
              <a:rPr lang="ru-RU" sz="1800" b="1" i="1"/>
              <a:t>Слайды 5, 6, 10</a:t>
            </a:r>
          </a:p>
          <a:p>
            <a:pPr marL="1371600" lvl="2" indent="-457200">
              <a:buFont typeface="Wingdings" pitchFamily="2" charset="2"/>
              <a:buNone/>
            </a:pPr>
            <a:r>
              <a:rPr lang="ru-RU" sz="1600" b="1" i="1"/>
              <a:t>4. </a:t>
            </a:r>
            <a:r>
              <a:rPr lang="ru-RU" sz="1600" b="1" i="1">
                <a:hlinkClick r:id="rId4"/>
              </a:rPr>
              <a:t>http://www.investcafe.ru/analytics/commodity-market/tags/BP/</a:t>
            </a:r>
            <a:r>
              <a:rPr lang="ru-RU" sz="1600" b="1" i="1"/>
              <a:t>    Слайд 7</a:t>
            </a:r>
          </a:p>
          <a:p>
            <a:pPr marL="1371600" lvl="2" indent="-457200">
              <a:buFont typeface="Wingdings" pitchFamily="2" charset="2"/>
              <a:buNone/>
            </a:pPr>
            <a:r>
              <a:rPr lang="ru-RU" sz="1600" b="1" i="1"/>
              <a:t>5. </a:t>
            </a:r>
            <a:r>
              <a:rPr lang="ru-RU" sz="1600" b="1" i="1">
                <a:hlinkClick r:id="rId5"/>
              </a:rPr>
              <a:t>http://www.mosoblnews.com/page/5</a:t>
            </a:r>
            <a:r>
              <a:rPr lang="ru-RU" sz="1600" b="1" i="1"/>
              <a:t>    Слайды 8,9</a:t>
            </a:r>
          </a:p>
          <a:p>
            <a:pPr marL="1371600" lvl="2" indent="-457200">
              <a:buFont typeface="Wingdings" pitchFamily="2" charset="2"/>
              <a:buNone/>
            </a:pPr>
            <a:r>
              <a:rPr lang="ru-RU" sz="1600" b="1" i="1"/>
              <a:t> 6. </a:t>
            </a:r>
            <a:r>
              <a:rPr lang="ru-RU" sz="1600" b="1" i="1">
                <a:hlinkClick r:id="rId6"/>
              </a:rPr>
              <a:t>http://blog.aif.ru/users/998225/tags/киев/</a:t>
            </a:r>
            <a:r>
              <a:rPr lang="ru-RU" sz="1600" b="1" i="1"/>
              <a:t>   Слайд 11</a:t>
            </a:r>
          </a:p>
          <a:p>
            <a:pPr marL="990600" lvl="1" indent="-533400">
              <a:buClr>
                <a:schemeClr val="hlink"/>
              </a:buClr>
              <a:buFont typeface="Wingdings" pitchFamily="2" charset="2"/>
              <a:buNone/>
            </a:pPr>
            <a:r>
              <a:rPr lang="ru-RU" sz="1600" b="1" i="1"/>
              <a:t>7. </a:t>
            </a:r>
            <a:r>
              <a:rPr lang="ru-RU" sz="1600" b="1" i="1">
                <a:hlinkClick r:id="rId7"/>
              </a:rPr>
              <a:t>http://saratov.russiaregionpress.ru/archives/3609 </a:t>
            </a:r>
            <a:r>
              <a:rPr lang="ru-RU" sz="1600" b="1" i="1"/>
              <a:t>      Слайды 12, 13</a:t>
            </a:r>
          </a:p>
          <a:p>
            <a:pPr marL="990600" lvl="1" indent="-533400">
              <a:buClr>
                <a:schemeClr val="hlink"/>
              </a:buClr>
              <a:buFont typeface="Wingdings" pitchFamily="2" charset="2"/>
              <a:buNone/>
            </a:pPr>
            <a:r>
              <a:rPr lang="ru-RU" sz="1600" b="1" i="1"/>
              <a:t>8. </a:t>
            </a:r>
            <a:r>
              <a:rPr lang="ru-RU" sz="1600" b="1" i="1">
                <a:hlinkClick r:id="rId8"/>
              </a:rPr>
              <a:t>http://club-edu.tambov.ru/vjpusk/vjp122/rabot/27/new_page_3.htm</a:t>
            </a:r>
            <a:r>
              <a:rPr lang="ru-RU" sz="1600" b="1" i="1"/>
              <a:t>   Слайд 14 </a:t>
            </a:r>
          </a:p>
          <a:p>
            <a:pPr marL="990600" lvl="1" indent="-533400">
              <a:buClr>
                <a:schemeClr val="hlink"/>
              </a:buClr>
              <a:buFont typeface="Wingdings" pitchFamily="2" charset="2"/>
              <a:buNone/>
            </a:pPr>
            <a:r>
              <a:rPr lang="ru-RU" sz="1600" b="1" i="1"/>
              <a:t>9. </a:t>
            </a:r>
            <a:r>
              <a:rPr lang="ru-RU" sz="1800" b="1" i="1">
                <a:hlinkClick r:id="rId9"/>
              </a:rPr>
              <a:t>http://lecpromxoz.ru/galery?p=1</a:t>
            </a:r>
            <a:r>
              <a:rPr lang="ru-RU" sz="1800" b="1" i="1"/>
              <a:t>    </a:t>
            </a:r>
            <a:r>
              <a:rPr lang="ru-RU" sz="1600" b="1" i="1"/>
              <a:t>Слайд 15</a:t>
            </a:r>
          </a:p>
          <a:p>
            <a:pPr marL="990600" lvl="1" indent="-533400">
              <a:buClr>
                <a:schemeClr val="hlink"/>
              </a:buClr>
              <a:buFont typeface="Wingdings" pitchFamily="2" charset="2"/>
              <a:buNone/>
            </a:pPr>
            <a:r>
              <a:rPr lang="ru-RU" sz="1600" b="1" i="1"/>
              <a:t>10. </a:t>
            </a:r>
            <a:r>
              <a:rPr lang="ru-RU" sz="1800" b="1" i="1">
                <a:hlinkClick r:id="rId10"/>
              </a:rPr>
              <a:t>http://www.xrest.ru/tag/цветы/376/</a:t>
            </a:r>
            <a:r>
              <a:rPr lang="ru-RU" sz="1800"/>
              <a:t>    </a:t>
            </a:r>
            <a:r>
              <a:rPr lang="ru-RU" sz="1800" b="1" i="1"/>
              <a:t>Слайд 16 </a:t>
            </a:r>
          </a:p>
          <a:p>
            <a:pPr marL="990600" lvl="1" indent="-533400">
              <a:buClr>
                <a:schemeClr val="hlink"/>
              </a:buClr>
              <a:buFont typeface="Wingdings" pitchFamily="2" charset="2"/>
              <a:buNone/>
            </a:pPr>
            <a:r>
              <a:rPr lang="ru-RU" sz="1800" b="1" i="1"/>
              <a:t>11. </a:t>
            </a:r>
            <a:r>
              <a:rPr lang="ru-RU" sz="1800" b="1" i="1">
                <a:hlinkClick r:id="rId11"/>
              </a:rPr>
              <a:t>http://jessi25.mylivepage.ru/image/474_лебеди</a:t>
            </a:r>
            <a:r>
              <a:rPr lang="ru-RU" sz="1800" b="1" i="1"/>
              <a:t>    Слайд 17</a:t>
            </a:r>
          </a:p>
          <a:p>
            <a:pPr marL="1371600" lvl="2" indent="-457200">
              <a:buFont typeface="Wingdings" pitchFamily="2" charset="2"/>
              <a:buNone/>
            </a:pPr>
            <a:r>
              <a:rPr lang="ru-RU" sz="1600" b="1" i="1"/>
              <a:t>12. </a:t>
            </a:r>
            <a:r>
              <a:rPr lang="ru-RU" sz="1600" b="1" i="1">
                <a:hlinkClick r:id="rId12"/>
              </a:rPr>
              <a:t>http://oboi.kards.qip.ru/list/view/700/9/407/zhivotnye.htm</a:t>
            </a:r>
            <a:r>
              <a:rPr lang="ru-RU" sz="1600" b="1" i="1"/>
              <a:t>    Слайд 18</a:t>
            </a:r>
          </a:p>
          <a:p>
            <a:pPr marL="990600" lvl="1" indent="-533400">
              <a:buClr>
                <a:schemeClr val="hlink"/>
              </a:buClr>
              <a:buFont typeface="Wingdings" pitchFamily="2" charset="2"/>
              <a:buNone/>
            </a:pPr>
            <a:endParaRPr lang="ru-RU" sz="1600" b="1" i="1"/>
          </a:p>
          <a:p>
            <a:pPr marL="990600" lvl="1" indent="-533400">
              <a:buClr>
                <a:schemeClr val="hlink"/>
              </a:buClr>
              <a:buFont typeface="Wingdings" pitchFamily="2" charset="2"/>
              <a:buNone/>
            </a:pPr>
            <a:endParaRPr lang="ru-RU" sz="1600" b="1" i="1"/>
          </a:p>
          <a:p>
            <a:pPr marL="990600" lvl="1" indent="-533400">
              <a:buClr>
                <a:schemeClr val="hlink"/>
              </a:buClr>
              <a:buFont typeface="Wingdings" pitchFamily="2" charset="2"/>
              <a:buNone/>
            </a:pPr>
            <a:endParaRPr lang="ru-RU" sz="1600" b="1" i="1"/>
          </a:p>
          <a:p>
            <a:pPr marL="609600" indent="-609600">
              <a:buFont typeface="Wingdings" pitchFamily="2" charset="2"/>
              <a:buAutoNum type="arabicPeriod"/>
            </a:pPr>
            <a:endParaRPr lang="ru-RU" sz="2000"/>
          </a:p>
          <a:p>
            <a:pPr marL="609600" indent="-609600">
              <a:buFont typeface="Wingdings" pitchFamily="2" charset="2"/>
              <a:buAutoNum type="arabicPeriod"/>
            </a:pPr>
            <a:endParaRPr lang="ru-RU" sz="2000"/>
          </a:p>
          <a:p>
            <a:pPr marL="609600" indent="-609600">
              <a:buFont typeface="Wingdings" pitchFamily="2" charset="2"/>
              <a:buAutoNum type="arabicPeriod"/>
            </a:pPr>
            <a:endParaRPr lang="ru-RU" sz="2000"/>
          </a:p>
          <a:p>
            <a:pPr marL="609600" indent="-609600">
              <a:buFont typeface="Wingdings" pitchFamily="2" charset="2"/>
              <a:buNone/>
            </a:pPr>
            <a:endParaRPr 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562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  </a:t>
            </a:r>
            <a:endParaRPr lang="en-US" sz="2800"/>
          </a:p>
          <a:p>
            <a:pPr>
              <a:buFont typeface="Wingdings" pitchFamily="2" charset="2"/>
              <a:buNone/>
            </a:pPr>
            <a:endParaRPr lang="en-US" sz="2800"/>
          </a:p>
          <a:p>
            <a:pPr>
              <a:buFont typeface="Wingdings" pitchFamily="2" charset="2"/>
              <a:buNone/>
            </a:pPr>
            <a:r>
              <a:rPr lang="en-US" sz="24500"/>
              <a:t>  sos</a:t>
            </a:r>
            <a:endParaRPr lang="ru-RU" sz="24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Картинка 89 из 559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533400"/>
            <a:ext cx="8001000" cy="537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Картинка 41 из 587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533400"/>
            <a:ext cx="82296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Грязная план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552450"/>
            <a:ext cx="8077200" cy="5264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Картинка 74 из 11573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533400"/>
            <a:ext cx="8077200" cy="5432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Картинка 9 из 1955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533400"/>
            <a:ext cx="8077200" cy="5251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Картинка 1 из 1405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533400"/>
            <a:ext cx="8101013" cy="5395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Картинка 1 из 587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609600"/>
            <a:ext cx="7543800" cy="5037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онтрастный">
  <a:themeElements>
    <a:clrScheme name="Контрастный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Контрастный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онтрастный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онтрастный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онтрастный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онтрастный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</TotalTime>
  <Words>108</Words>
  <Application>Microsoft Office PowerPoint</Application>
  <PresentationFormat>Экран (4:3)</PresentationFormat>
  <Paragraphs>23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Разрез</vt:lpstr>
      <vt:lpstr>Контрастный</vt:lpstr>
      <vt:lpstr>Облака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- ресурсы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ICL</cp:lastModifiedBy>
  <cp:revision>6</cp:revision>
  <cp:lastPrinted>1601-01-01T00:00:00Z</cp:lastPrinted>
  <dcterms:created xsi:type="dcterms:W3CDTF">1601-01-01T00:00:00Z</dcterms:created>
  <dcterms:modified xsi:type="dcterms:W3CDTF">2020-04-14T12:22:56Z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